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65" r:id="rId5"/>
    <p:sldId id="273" r:id="rId6"/>
    <p:sldId id="286" r:id="rId7"/>
    <p:sldId id="277" r:id="rId8"/>
    <p:sldId id="288" r:id="rId9"/>
    <p:sldId id="289" r:id="rId10"/>
    <p:sldId id="291" r:id="rId11"/>
    <p:sldId id="280" r:id="rId12"/>
    <p:sldId id="279" r:id="rId13"/>
    <p:sldId id="281" r:id="rId14"/>
    <p:sldId id="284" r:id="rId15"/>
    <p:sldId id="292" r:id="rId16"/>
    <p:sldId id="293" r:id="rId17"/>
    <p:sldId id="295" r:id="rId18"/>
    <p:sldId id="294" r:id="rId19"/>
    <p:sldId id="297" r:id="rId20"/>
    <p:sldId id="298" r:id="rId21"/>
    <p:sldId id="296" r:id="rId22"/>
    <p:sldId id="299" r:id="rId23"/>
    <p:sldId id="290" r:id="rId24"/>
    <p:sldId id="287" r:id="rId25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3974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035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42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45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6-6-2016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ch-plantpak.com/nl/onderdeel/1/Transport-verzendtrays.asp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.groenweb.nl/content/keurmerk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.groenweb.nl/content/keurmerk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.groenweb.nl/content/keurmerke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50680/Oogst_en_verkoopklaar_maken__Boomteelt#page-93157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soesman@groenewelle.n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748577"/>
            <a:ext cx="3686175" cy="13608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weet je al van verpakkingen in de boomkwekerij?</a:t>
            </a:r>
          </a:p>
          <a:p>
            <a:pPr marL="393192" lvl="1" indent="0">
              <a:buNone/>
            </a:pPr>
            <a:r>
              <a:rPr lang="nl-NL" dirty="0" smtClean="0"/>
              <a:t>Wat weet je van keurmerken in de boomkwekerij? 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CC karren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3" y="2014"/>
            <a:ext cx="5661507" cy="661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54401"/>
            <a:ext cx="3090804" cy="25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382" y="2996952"/>
            <a:ext cx="5952007" cy="294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66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Fust</a:t>
            </a:r>
            <a:endParaRPr lang="nl-NL" dirty="0" smtClean="0"/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/>
              <a:t>In vele verschillende maten en van verschillende materialen!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Keurmerken in de boomkwekerij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09120"/>
            <a:ext cx="7056119" cy="152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12976"/>
            <a:ext cx="33147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Keurmerken in de boomkwekerij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09" y="3853378"/>
            <a:ext cx="6749777" cy="188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08" y="23574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0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Keurmerken in de boomkwekerij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11" y="3407038"/>
            <a:ext cx="20383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3" y="3909254"/>
            <a:ext cx="6022054" cy="123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671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Promotiemateriaal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24"/>
            <a:ext cx="1666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80" y="40466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969199"/>
            <a:ext cx="18764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57" y="3300006"/>
            <a:ext cx="2939976" cy="24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214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b="1" dirty="0" smtClean="0">
                <a:hlinkClick r:id="rId3"/>
              </a:rPr>
              <a:t>Bekijk de artikelen in het verzamelarrangement over keurmerken en certificering. </a:t>
            </a:r>
            <a:endParaRPr lang="nl-NL" b="1" dirty="0" smtClean="0"/>
          </a:p>
          <a:p>
            <a:pPr marL="393192" lvl="1" indent="0">
              <a:buNone/>
            </a:pPr>
            <a:endParaRPr lang="nl-NL" b="1" dirty="0"/>
          </a:p>
          <a:p>
            <a:pPr marL="393192" lvl="1" indent="0">
              <a:buNone/>
            </a:pPr>
            <a:r>
              <a:rPr lang="nl-NL" b="1" dirty="0" smtClean="0"/>
              <a:t>Maak van deze twee artikelen een samenvatting en stuur dit naar je docent.</a:t>
            </a:r>
          </a:p>
          <a:p>
            <a:pPr marL="393192" lvl="1" indent="0">
              <a:buNone/>
            </a:pPr>
            <a:endParaRPr lang="nl-NL" b="1" dirty="0"/>
          </a:p>
          <a:p>
            <a:pPr marL="393192" lvl="1" indent="0">
              <a:buNone/>
            </a:pPr>
            <a:r>
              <a:rPr lang="nl-NL" b="1" dirty="0" smtClean="0">
                <a:hlinkClick r:id="rId4"/>
              </a:rPr>
              <a:t>soesman@groenewelle.nl</a:t>
            </a:r>
            <a:endParaRPr lang="nl-NL" b="1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469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hebben we de afgelopen 2 lessen gedaan?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1&amp;2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" y="4399384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55776"/>
            <a:ext cx="39719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136" y="5162146"/>
            <a:ext cx="2344144" cy="15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9192"/>
            <a:ext cx="3363252" cy="10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8" y="323800"/>
            <a:ext cx="71755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76152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3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Plantenkennis</a:t>
            </a:r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08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Rapporteren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293096"/>
            <a:ext cx="2534344" cy="175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BPV opdracht.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Terugblik les 1&amp;2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72128"/>
            <a:ext cx="3132187" cy="317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0711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</a:t>
            </a:r>
            <a:r>
              <a:rPr lang="nl-NL" sz="2400" b="1" dirty="0" smtClean="0"/>
              <a:t>les 3</a:t>
            </a:r>
            <a:endParaRPr lang="nl-NL" sz="2400" b="1" dirty="0" smtClean="0"/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11:00 Aftrap; terugblik en theorie over de les van vandaag</a:t>
            </a:r>
          </a:p>
          <a:p>
            <a:pPr marL="109728" indent="0">
              <a:buNone/>
            </a:pPr>
            <a:r>
              <a:rPr lang="nl-NL" sz="2000" dirty="0" smtClean="0"/>
              <a:t>11:30 Aan de slag met de opdrachten van lesbrief 3</a:t>
            </a:r>
          </a:p>
          <a:p>
            <a:pPr marL="109728" indent="0">
              <a:buNone/>
            </a:pPr>
            <a:r>
              <a:rPr lang="nl-NL" sz="2000" dirty="0" smtClean="0"/>
              <a:t>12:00 Plantenkennis 1</a:t>
            </a:r>
            <a:r>
              <a:rPr lang="nl-NL" sz="2000" baseline="30000" dirty="0" smtClean="0"/>
              <a:t>e</a:t>
            </a:r>
            <a:r>
              <a:rPr lang="nl-NL" sz="2000" dirty="0" smtClean="0"/>
              <a:t> 10 planten</a:t>
            </a:r>
          </a:p>
          <a:p>
            <a:pPr marL="109728" indent="0">
              <a:buNone/>
            </a:pPr>
            <a:r>
              <a:rPr lang="nl-NL" sz="2000" dirty="0" smtClean="0"/>
              <a:t>12:30 Zelf werken aan opdrachten en plantenkennis</a:t>
            </a:r>
          </a:p>
          <a:p>
            <a:pPr marL="109728" indent="0">
              <a:buNone/>
            </a:pPr>
            <a:r>
              <a:rPr lang="nl-NL" sz="2000" dirty="0" smtClean="0"/>
              <a:t>13:00 Pauze</a:t>
            </a:r>
          </a:p>
          <a:p>
            <a:pPr marL="109728" indent="0">
              <a:buNone/>
            </a:pPr>
            <a:r>
              <a:rPr lang="nl-NL" sz="2000" dirty="0" smtClean="0"/>
              <a:t>13:30 Gastspreker</a:t>
            </a:r>
          </a:p>
          <a:p>
            <a:pPr marL="109728" indent="0">
              <a:buNone/>
            </a:pPr>
            <a:r>
              <a:rPr lang="nl-NL" sz="2000" dirty="0" smtClean="0"/>
              <a:t>15:15 Evaluatie en reflectie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2400" b="1" dirty="0" smtClean="0"/>
              <a:t>Planning </a:t>
            </a:r>
            <a:r>
              <a:rPr lang="nl-NL" sz="2400" b="1" dirty="0" smtClean="0"/>
              <a:t>les 3</a:t>
            </a:r>
            <a:endParaRPr lang="nl-NL" sz="2400" b="1" dirty="0" smtClean="0"/>
          </a:p>
          <a:p>
            <a:pPr marL="109728" indent="0">
              <a:buNone/>
            </a:pPr>
            <a:endParaRPr lang="nl-NL" sz="2400" b="1" dirty="0" smtClean="0"/>
          </a:p>
          <a:p>
            <a:pPr marL="109728" indent="0">
              <a:buNone/>
            </a:pPr>
            <a:r>
              <a:rPr lang="nl-NL" sz="2000" dirty="0" smtClean="0"/>
              <a:t>Op schema?</a:t>
            </a:r>
          </a:p>
          <a:p>
            <a:pPr marL="109728" indent="0">
              <a:buNone/>
            </a:pPr>
            <a:r>
              <a:rPr lang="nl-NL" sz="2000" dirty="0" smtClean="0"/>
              <a:t>Na deze les heb je het volgende af</a:t>
            </a:r>
          </a:p>
          <a:p>
            <a:pPr marL="109728" indent="0">
              <a:buNone/>
            </a:pPr>
            <a:endParaRPr lang="nl-NL" sz="2000" dirty="0" smtClean="0"/>
          </a:p>
          <a:p>
            <a:pPr marL="109728" indent="0">
              <a:buNone/>
            </a:pPr>
            <a:r>
              <a:rPr lang="nl-NL" sz="2000" b="1" dirty="0" smtClean="0"/>
              <a:t>Niveau 2: </a:t>
            </a:r>
            <a:r>
              <a:rPr lang="nl-NL" sz="2000" dirty="0" smtClean="0"/>
              <a:t>t/m opdracht 6 van de Webquest.</a:t>
            </a:r>
          </a:p>
          <a:p>
            <a:pPr marL="109728" indent="0">
              <a:buNone/>
            </a:pPr>
            <a:r>
              <a:rPr lang="nl-NL" sz="2000" b="1" dirty="0" smtClean="0"/>
              <a:t>Niveau 3&amp;4: </a:t>
            </a:r>
            <a:r>
              <a:rPr lang="nl-NL" sz="2000" dirty="0" smtClean="0"/>
              <a:t>t/m opdracht 8 en een PowerPoint.</a:t>
            </a:r>
          </a:p>
          <a:p>
            <a:pPr marL="109728" indent="0">
              <a:buNone/>
            </a:pPr>
            <a:endParaRPr lang="nl-NL" sz="2000" dirty="0"/>
          </a:p>
          <a:p>
            <a:pPr marL="109728" indent="0">
              <a:buNone/>
            </a:pPr>
            <a:r>
              <a:rPr lang="nl-NL" sz="3200" b="1" dirty="0" smtClean="0"/>
              <a:t>En…….. Natuurlijk de BPV-opdracht!!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511462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328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Rapporteren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489413" cy="310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Rapporteren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82" y="3314896"/>
            <a:ext cx="9468544" cy="217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3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463908"/>
            <a:ext cx="3683000" cy="135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59"/>
            <a:ext cx="9143924" cy="688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50D56B-67BC-4E6E-87D3-9B7A89CA6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95645F-C929-48A9-8F9F-B7C274F9FDFE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7F4F410-FBA9-4DF6-A161-13BCE977F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970</TotalTime>
  <Words>252</Words>
  <Application>Microsoft Office PowerPoint</Application>
  <PresentationFormat>Diavoorstelling (4:3)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Plantenteelt vakdag</vt:lpstr>
      <vt:lpstr>Terugblik les 1&amp;2</vt:lpstr>
      <vt:lpstr>Terugblik les 1&amp;2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  <vt:lpstr>Les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laptop</cp:lastModifiedBy>
  <cp:revision>122</cp:revision>
  <cp:lastPrinted>2014-09-16T08:36:35Z</cp:lastPrinted>
  <dcterms:created xsi:type="dcterms:W3CDTF">2013-12-03T16:07:15Z</dcterms:created>
  <dcterms:modified xsi:type="dcterms:W3CDTF">2016-06-06T12:19:17Z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